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76" autoAdjust="0"/>
  </p:normalViewPr>
  <p:slideViewPr>
    <p:cSldViewPr>
      <p:cViewPr>
        <p:scale>
          <a:sx n="87" d="100"/>
          <a:sy n="87" d="100"/>
        </p:scale>
        <p:origin x="918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AFB9E-F1FD-4772-A735-B4C898E07C6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EC4A-2B61-4306-AAD8-04CA496E0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99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AFB9E-F1FD-4772-A735-B4C898E07C6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EC4A-2B61-4306-AAD8-04CA496E0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74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AFB9E-F1FD-4772-A735-B4C898E07C6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EC4A-2B61-4306-AAD8-04CA496E0135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56978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AFB9E-F1FD-4772-A735-B4C898E07C6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EC4A-2B61-4306-AAD8-04CA496E0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1136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AFB9E-F1FD-4772-A735-B4C898E07C6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EC4A-2B61-4306-AAD8-04CA496E0135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8003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AFB9E-F1FD-4772-A735-B4C898E07C6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EC4A-2B61-4306-AAD8-04CA496E0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240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AFB9E-F1FD-4772-A735-B4C898E07C6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EC4A-2B61-4306-AAD8-04CA496E0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083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AFB9E-F1FD-4772-A735-B4C898E07C6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EC4A-2B61-4306-AAD8-04CA496E0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779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AFB9E-F1FD-4772-A735-B4C898E07C6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EC4A-2B61-4306-AAD8-04CA496E0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35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AFB9E-F1FD-4772-A735-B4C898E07C6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EC4A-2B61-4306-AAD8-04CA496E0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213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AFB9E-F1FD-4772-A735-B4C898E07C6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EC4A-2B61-4306-AAD8-04CA496E0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02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AFB9E-F1FD-4772-A735-B4C898E07C6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EC4A-2B61-4306-AAD8-04CA496E0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201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AFB9E-F1FD-4772-A735-B4C898E07C6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EC4A-2B61-4306-AAD8-04CA496E0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62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AFB9E-F1FD-4772-A735-B4C898E07C6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EC4A-2B61-4306-AAD8-04CA496E0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640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AFB9E-F1FD-4772-A735-B4C898E07C6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EC4A-2B61-4306-AAD8-04CA496E0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158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AFB9E-F1FD-4772-A735-B4C898E07C6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EC4A-2B61-4306-AAD8-04CA496E0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364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AFB9E-F1FD-4772-A735-B4C898E07C60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A08EC4A-2B61-4306-AAD8-04CA496E01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070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  <p:sldLayoutId id="2147483882" r:id="rId14"/>
    <p:sldLayoutId id="2147483883" r:id="rId15"/>
    <p:sldLayoutId id="21474838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2-Point Star 4"/>
          <p:cNvSpPr/>
          <p:nvPr/>
        </p:nvSpPr>
        <p:spPr>
          <a:xfrm>
            <a:off x="228600" y="533400"/>
            <a:ext cx="8458200" cy="5181600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752600" y="3212655"/>
            <a:ext cx="5237105" cy="861774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By </a:t>
            </a:r>
            <a:r>
              <a:rPr lang="en-US" sz="5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Geor</a:t>
            </a:r>
            <a:r>
              <a:rPr lang="en-US" sz="5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ge </a:t>
            </a:r>
            <a:r>
              <a:rPr lang="en-US" sz="5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Alapatt</a:t>
            </a:r>
            <a:endParaRPr lang="en-US" sz="5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09800" y="1752600"/>
            <a:ext cx="5299849" cy="1246495"/>
          </a:xfrm>
          <a:prstGeom prst="rect">
            <a:avLst/>
          </a:prstGeom>
          <a:noFill/>
          <a:scene3d>
            <a:camera prst="perspectiveHeroicExtremeRightFacing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7500" b="1" cap="none" spc="0" dirty="0" smtClean="0">
                <a:ln/>
                <a:solidFill>
                  <a:schemeClr val="accent3"/>
                </a:solidFill>
                <a:effectLst/>
              </a:rPr>
              <a:t>All about me</a:t>
            </a:r>
          </a:p>
        </p:txBody>
      </p:sp>
    </p:spTree>
    <p:extLst>
      <p:ext uri="{BB962C8B-B14F-4D97-AF65-F5344CB8AC3E}">
        <p14:creationId xmlns:p14="http://schemas.microsoft.com/office/powerpoint/2010/main" val="15266244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my future plans about graduation from Edison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925" y="1930400"/>
            <a:ext cx="8229600" cy="4043363"/>
          </a:xfrm>
        </p:spPr>
        <p:txBody>
          <a:bodyPr/>
          <a:lstStyle/>
          <a:p>
            <a:r>
              <a:rPr lang="en-US" dirty="0" smtClean="0"/>
              <a:t>Get into a good college</a:t>
            </a:r>
          </a:p>
          <a:p>
            <a:r>
              <a:rPr lang="en-US" dirty="0" smtClean="0"/>
              <a:t>Start my own business and be successful at it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3124200"/>
            <a:ext cx="2381250" cy="3333750"/>
          </a:xfrm>
          <a:prstGeom prst="rect">
            <a:avLst/>
          </a:prstGeom>
        </p:spPr>
      </p:pic>
      <p:pic>
        <p:nvPicPr>
          <p:cNvPr id="4100" name="Picture 4" descr="http://www.corneru.com/wp-content/uploads/2014/11/wpid-551193a5a42d5141726e483f89be456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0" y="3894931"/>
            <a:ext cx="4114800" cy="212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988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content-lga1-1.xx.fbcdn.net/hphotos-xpa1/v/t1.0-9/46016_336425859788391_81017329_n.jpg?oh=786cea7ceb48fc1d0f5b4f4e740dfe0b&amp;oe=5668C9A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" t="4918"/>
          <a:stretch/>
        </p:blipFill>
        <p:spPr bwMode="auto">
          <a:xfrm rot="20372013">
            <a:off x="744481" y="755443"/>
            <a:ext cx="3133755" cy="3080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boardofwisdom.com/cachetogo/images/quotes/500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2408">
            <a:off x="4762243" y="806568"/>
            <a:ext cx="4114800" cy="226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mg.picturequotes.com/2/5/4018/scientists-dream-about-doing-great-things-engineers-do-them-quote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25042">
            <a:off x="3872809" y="3559529"/>
            <a:ext cx="2470978" cy="291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95198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t2.ftcdn.net/jpg/00/45/67/45/400_F_45674549_2qXxqjyUJhyeTKVlQXKssMroMvIzDNM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6799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long have I lived in Edison?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 years </a:t>
            </a:r>
          </a:p>
          <a:p>
            <a:r>
              <a:rPr lang="en-US" dirty="0" smtClean="0"/>
              <a:t>Since 1</a:t>
            </a:r>
            <a:r>
              <a:rPr lang="en-US" baseline="30000" dirty="0" smtClean="0"/>
              <a:t>st</a:t>
            </a:r>
            <a:r>
              <a:rPr lang="en-US" dirty="0"/>
              <a:t> </a:t>
            </a:r>
            <a:r>
              <a:rPr lang="en-US" dirty="0" smtClean="0"/>
              <a:t>grade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483429"/>
            <a:ext cx="40005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144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did I take this class?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I grow up, I want a profession in </a:t>
            </a:r>
            <a:r>
              <a:rPr lang="en-US" dirty="0" smtClean="0"/>
              <a:t>the fields of engineering </a:t>
            </a:r>
            <a:r>
              <a:rPr lang="en-US" dirty="0" smtClean="0"/>
              <a:t>			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352800"/>
            <a:ext cx="4419600" cy="2474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128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my hobbies?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Playing video games</a:t>
            </a:r>
          </a:p>
          <a:p>
            <a:r>
              <a:rPr lang="en-US" dirty="0" smtClean="0"/>
              <a:t>Basketball </a:t>
            </a:r>
          </a:p>
          <a:p>
            <a:r>
              <a:rPr lang="en-US" dirty="0" smtClean="0"/>
              <a:t>Tennis</a:t>
            </a:r>
            <a:endParaRPr lang="en-US" dirty="0"/>
          </a:p>
        </p:txBody>
      </p:sp>
      <p:pic>
        <p:nvPicPr>
          <p:cNvPr id="2050" name="Picture 2" descr="http://images.anbmedia.com/articles/videogamereviews/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160" y="112522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jumpstartsports.com/upload/images/Radnor_Basketball/448650-basketball__mario_sports_mix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114800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wilson.com/servlet/resize/1556644/1200/1200/WRT7153_Steam_99S_Front/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434" y="3982720"/>
            <a:ext cx="2550160" cy="255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36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 want to learn from this class?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about the different engineering fields so I know what to do in the future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640" y="2971800"/>
            <a:ext cx="32766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915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my favorite food?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PIZZA!!!!</a:t>
            </a:r>
            <a:endParaRPr lang="en-US" dirty="0"/>
          </a:p>
        </p:txBody>
      </p:sp>
      <p:pic>
        <p:nvPicPr>
          <p:cNvPr id="4098" name="Picture 2" descr="http://screamingseahorse.com/wp-content/uploads/2013/05/pizzacomplet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209800"/>
            <a:ext cx="571500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22571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did I do this summer?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Stem Classes</a:t>
            </a:r>
          </a:p>
          <a:p>
            <a:r>
              <a:rPr lang="en-US" dirty="0" smtClean="0"/>
              <a:t>Go to India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09800"/>
            <a:ext cx="37719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File:Flag of India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194854"/>
            <a:ext cx="2898775" cy="1931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9089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my favorite subject?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favorite subject is math because I enjoy working with equations and numbers.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 descr="http://orem.alpineschools.org/wp-content/uploads/sites/37/2011/08/Mat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103428"/>
            <a:ext cx="4098178" cy="3167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3326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 like to do in my free time?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Watch TV</a:t>
            </a:r>
          </a:p>
          <a:p>
            <a:r>
              <a:rPr lang="en-US" dirty="0" smtClean="0"/>
              <a:t>Sleep</a:t>
            </a:r>
          </a:p>
          <a:p>
            <a:r>
              <a:rPr lang="en-US" dirty="0" smtClean="0"/>
              <a:t>Ride my bike with my friends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3403600"/>
            <a:ext cx="4724400" cy="3429000"/>
          </a:xfrm>
          <a:prstGeom prst="rect">
            <a:avLst/>
          </a:prstGeom>
        </p:spPr>
      </p:pic>
      <p:pic>
        <p:nvPicPr>
          <p:cNvPr id="3078" name="Picture 6" descr="http://images.onlinelabels.com/images/clip-art/Steren/Steren_bike_rid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649" y="3994149"/>
            <a:ext cx="2383703" cy="231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picgifs.com/clip-art/activities/sleeping/clip-art-sleeping-6301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417638"/>
            <a:ext cx="2314575" cy="142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4769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108</TotalTime>
  <Words>156</Words>
  <Application>Microsoft Office PowerPoint</Application>
  <PresentationFormat>On-screen Show (4:3)</PresentationFormat>
  <Paragraphs>30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</vt:lpstr>
      <vt:lpstr>PowerPoint Presentation</vt:lpstr>
      <vt:lpstr>How long have I lived in Edison?</vt:lpstr>
      <vt:lpstr>Why did I take this class?</vt:lpstr>
      <vt:lpstr>What are my hobbies?</vt:lpstr>
      <vt:lpstr>What I want to learn from this class?</vt:lpstr>
      <vt:lpstr>What is my favorite food?</vt:lpstr>
      <vt:lpstr>What did I do this summer? </vt:lpstr>
      <vt:lpstr>What is my favorite subject?</vt:lpstr>
      <vt:lpstr>What I like to do in my free time?</vt:lpstr>
      <vt:lpstr>What are my future plans about graduation from Edison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Alapatt</dc:creator>
  <cp:lastModifiedBy>Microsoft account</cp:lastModifiedBy>
  <cp:revision>13</cp:revision>
  <dcterms:created xsi:type="dcterms:W3CDTF">2015-09-16T14:21:24Z</dcterms:created>
  <dcterms:modified xsi:type="dcterms:W3CDTF">2015-09-18T00:16:04Z</dcterms:modified>
</cp:coreProperties>
</file>